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9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2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5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3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65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4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6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5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22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7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19FAD-90C5-42B5-8063-998C125BF328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91C11-63F4-4808-9F8A-E2F862E78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47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451 </a:t>
            </a:r>
            <a:r>
              <a:rPr lang="en-US" sz="3200" dirty="0" err="1"/>
              <a:t>keV</a:t>
            </a:r>
            <a:r>
              <a:rPr lang="en-US" sz="3200" dirty="0"/>
              <a:t> state in 23Mg, 5 bins/</a:t>
            </a:r>
            <a:r>
              <a:rPr lang="en-US" sz="3200" dirty="0" err="1"/>
              <a:t>keV</a:t>
            </a:r>
            <a:r>
              <a:rPr lang="en-US" sz="3200" dirty="0"/>
              <a:t> (counts/0.2 </a:t>
            </a:r>
            <a:r>
              <a:rPr lang="en-US" sz="3200" dirty="0" err="1"/>
              <a:t>keV</a:t>
            </a:r>
            <a:r>
              <a:rPr lang="en-US" sz="3200" dirty="0"/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799"/>
            <a:ext cx="6280680" cy="43856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646" y="1874721"/>
            <a:ext cx="6238354" cy="4339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0296" y="6043540"/>
            <a:ext cx="1260088" cy="367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LLNL Target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42779" y="6030451"/>
            <a:ext cx="157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TRIUMF Target</a:t>
            </a:r>
          </a:p>
        </p:txBody>
      </p:sp>
    </p:spTree>
    <p:extLst>
      <p:ext uri="{BB962C8B-B14F-4D97-AF65-F5344CB8AC3E}">
        <p14:creationId xmlns:p14="http://schemas.microsoft.com/office/powerpoint/2010/main" val="769813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898" y="8634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Comparison of run 1 data gated on all alphas to Oliver’s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4550"/>
            <a:ext cx="7297381" cy="51248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398" y="2492776"/>
            <a:ext cx="4827596" cy="38666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655740" y="2215241"/>
            <a:ext cx="1437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Counts / 12.8 </a:t>
            </a:r>
            <a:r>
              <a:rPr lang="en-US" sz="1200" dirty="0" err="1"/>
              <a:t>keV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5899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9" y="1240225"/>
            <a:ext cx="7343259" cy="4959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746" y="0"/>
            <a:ext cx="10736765" cy="1325563"/>
          </a:xfrm>
        </p:spPr>
        <p:txBody>
          <a:bodyPr>
            <a:normAutofit/>
          </a:bodyPr>
          <a:lstStyle/>
          <a:p>
            <a:r>
              <a:rPr lang="en-US" sz="3200" dirty="0"/>
              <a:t>Comparison of run 1 data gated on 19-23 MeV alphas to Oliver’s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398" y="2492776"/>
            <a:ext cx="4827596" cy="38666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655740" y="2215241"/>
            <a:ext cx="1437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Counts / 12.8 </a:t>
            </a:r>
            <a:r>
              <a:rPr lang="en-US" sz="1200" dirty="0" err="1"/>
              <a:t>keV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84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08" y="213712"/>
            <a:ext cx="7110753" cy="42133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493" y="2066422"/>
            <a:ext cx="6267108" cy="40952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4332" y="4226312"/>
            <a:ext cx="3746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19-23 MeV gate applied to charged particle spectrum, all runs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73336" y="5956578"/>
            <a:ext cx="423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19-23 MeV alpha gate applied to charged particle spectrum, single sample run</a:t>
            </a:r>
          </a:p>
        </p:txBody>
      </p:sp>
    </p:spTree>
    <p:extLst>
      <p:ext uri="{BB962C8B-B14F-4D97-AF65-F5344CB8AC3E}">
        <p14:creationId xmlns:p14="http://schemas.microsoft.com/office/powerpoint/2010/main" val="376804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0058D1-1C0F-439D-AB4E-D8272EDDF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2" y="0"/>
            <a:ext cx="4572000" cy="62345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CE004B-1747-4DC0-BC2F-48842AE3E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52652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ED0050-D785-4D28-866F-5D81C1060657}"/>
              </a:ext>
            </a:extLst>
          </p:cNvPr>
          <p:cNvSpPr txBox="1"/>
          <p:nvPr/>
        </p:nvSpPr>
        <p:spPr>
          <a:xfrm>
            <a:off x="1267326" y="6276837"/>
            <a:ext cx="153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24Mg+12C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81B5BB-038E-4A97-A230-D512C8E9DBA6}"/>
              </a:ext>
            </a:extLst>
          </p:cNvPr>
          <p:cNvSpPr txBox="1"/>
          <p:nvPr/>
        </p:nvSpPr>
        <p:spPr>
          <a:xfrm>
            <a:off x="9140408" y="6234545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24Mg+16O</a:t>
            </a:r>
          </a:p>
        </p:txBody>
      </p:sp>
    </p:spTree>
    <p:extLst>
      <p:ext uri="{BB962C8B-B14F-4D97-AF65-F5344CB8AC3E}">
        <p14:creationId xmlns:p14="http://schemas.microsoft.com/office/powerpoint/2010/main" val="3674851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E21939-74E1-42C5-99CB-832791447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182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F8E5E3-0420-4E2A-9E4A-250284DFA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" y="5724525"/>
            <a:ext cx="11420475" cy="11334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5EBA73-DDB7-4DC7-A3E2-C0C4C4DAA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2" y="5153025"/>
            <a:ext cx="114776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62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82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451 keV state in 23Mg, 5 bins/keV (counts/0.2 keV)</vt:lpstr>
      <vt:lpstr>Comparison of run 1 data gated on all alphas to Oliver’s data</vt:lpstr>
      <vt:lpstr>Comparison of run 1 data gated on 19-23 MeV alphas to Oliver’s</vt:lpstr>
      <vt:lpstr>PowerPoint Presentation</vt:lpstr>
      <vt:lpstr>PowerPoint Presentation</vt:lpstr>
      <vt:lpstr>PowerPoint Presentation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451 keV state in 23Mg, 5 bins/keV (counts/0.2 keV)</dc:title>
  <dc:creator>Weghorn, Lexanne</dc:creator>
  <cp:lastModifiedBy>lijie sun</cp:lastModifiedBy>
  <cp:revision>6</cp:revision>
  <dcterms:created xsi:type="dcterms:W3CDTF">2024-05-28T18:32:05Z</dcterms:created>
  <dcterms:modified xsi:type="dcterms:W3CDTF">2024-05-29T16:17:40Z</dcterms:modified>
</cp:coreProperties>
</file>